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87" r:id="rId4"/>
    <p:sldId id="289" r:id="rId5"/>
    <p:sldId id="290" r:id="rId6"/>
    <p:sldId id="288" r:id="rId7"/>
    <p:sldId id="291" r:id="rId8"/>
    <p:sldId id="292" r:id="rId9"/>
    <p:sldId id="293" r:id="rId10"/>
    <p:sldId id="29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sworth, Tricia" userId="01d6a956-2361-406b-8257-931c99b3a1b5" providerId="ADAL" clId="{C4200662-CE1F-4560-A66A-D5BF557017E8}"/>
    <pc:docChg chg="custSel modSld">
      <pc:chgData name="Ellsworth, Tricia" userId="01d6a956-2361-406b-8257-931c99b3a1b5" providerId="ADAL" clId="{C4200662-CE1F-4560-A66A-D5BF557017E8}" dt="2023-08-31T20:54:07.271" v="34" actId="700"/>
      <pc:docMkLst>
        <pc:docMk/>
      </pc:docMkLst>
      <pc:sldChg chg="addSp delSp modSp mod chgLayout">
        <pc:chgData name="Ellsworth, Tricia" userId="01d6a956-2361-406b-8257-931c99b3a1b5" providerId="ADAL" clId="{C4200662-CE1F-4560-A66A-D5BF557017E8}" dt="2023-08-31T20:54:07.271" v="34" actId="700"/>
        <pc:sldMkLst>
          <pc:docMk/>
          <pc:sldMk cId="1990536039" sldId="256"/>
        </pc:sldMkLst>
        <pc:spChg chg="mod ord">
          <ac:chgData name="Ellsworth, Tricia" userId="01d6a956-2361-406b-8257-931c99b3a1b5" providerId="ADAL" clId="{C4200662-CE1F-4560-A66A-D5BF557017E8}" dt="2023-08-31T20:54:07.271" v="34" actId="700"/>
          <ac:spMkLst>
            <pc:docMk/>
            <pc:sldMk cId="1990536039" sldId="256"/>
            <ac:spMk id="2" creationId="{FB9195ED-46AF-65A0-75A0-F0E04154FC50}"/>
          </ac:spMkLst>
        </pc:spChg>
        <pc:spChg chg="del">
          <ac:chgData name="Ellsworth, Tricia" userId="01d6a956-2361-406b-8257-931c99b3a1b5" providerId="ADAL" clId="{C4200662-CE1F-4560-A66A-D5BF557017E8}" dt="2023-08-31T20:54:07.271" v="34" actId="700"/>
          <ac:spMkLst>
            <pc:docMk/>
            <pc:sldMk cId="1990536039" sldId="256"/>
            <ac:spMk id="3" creationId="{9779B544-CBD1-94CC-6F38-75A5D334D10F}"/>
          </ac:spMkLst>
        </pc:spChg>
        <pc:spChg chg="add mod ord">
          <ac:chgData name="Ellsworth, Tricia" userId="01d6a956-2361-406b-8257-931c99b3a1b5" providerId="ADAL" clId="{C4200662-CE1F-4560-A66A-D5BF557017E8}" dt="2023-08-31T20:54:07.271" v="34" actId="700"/>
          <ac:spMkLst>
            <pc:docMk/>
            <pc:sldMk cId="1990536039" sldId="256"/>
            <ac:spMk id="4" creationId="{ABC6CFFF-F152-9A21-B89F-AC56F9342145}"/>
          </ac:spMkLst>
        </pc:spChg>
      </pc:sldChg>
      <pc:sldChg chg="delSp modSp mod modClrScheme chgLayout">
        <pc:chgData name="Ellsworth, Tricia" userId="01d6a956-2361-406b-8257-931c99b3a1b5" providerId="ADAL" clId="{C4200662-CE1F-4560-A66A-D5BF557017E8}" dt="2023-08-31T20:52:18.436" v="6" actId="1076"/>
        <pc:sldMkLst>
          <pc:docMk/>
          <pc:sldMk cId="2247218045" sldId="260"/>
        </pc:sldMkLst>
        <pc:spChg chg="del">
          <ac:chgData name="Ellsworth, Tricia" userId="01d6a956-2361-406b-8257-931c99b3a1b5" providerId="ADAL" clId="{C4200662-CE1F-4560-A66A-D5BF557017E8}" dt="2023-08-31T20:52:08.664" v="2" actId="700"/>
          <ac:spMkLst>
            <pc:docMk/>
            <pc:sldMk cId="2247218045" sldId="260"/>
            <ac:spMk id="2" creationId="{731FBD1F-6F71-49F6-8CD7-29E3517976CE}"/>
          </ac:spMkLst>
        </pc:spChg>
        <pc:picChg chg="mod">
          <ac:chgData name="Ellsworth, Tricia" userId="01d6a956-2361-406b-8257-931c99b3a1b5" providerId="ADAL" clId="{C4200662-CE1F-4560-A66A-D5BF557017E8}" dt="2023-08-31T20:52:18.436" v="6" actId="1076"/>
          <ac:picMkLst>
            <pc:docMk/>
            <pc:sldMk cId="2247218045" sldId="260"/>
            <ac:picMk id="3" creationId="{B7E1D803-4C26-469B-9673-46073F589754}"/>
          </ac:picMkLst>
        </pc:picChg>
      </pc:sldChg>
      <pc:sldChg chg="delSp modSp mod modClrScheme chgLayout">
        <pc:chgData name="Ellsworth, Tricia" userId="01d6a956-2361-406b-8257-931c99b3a1b5" providerId="ADAL" clId="{C4200662-CE1F-4560-A66A-D5BF557017E8}" dt="2023-08-31T20:52:32.539" v="11" actId="732"/>
        <pc:sldMkLst>
          <pc:docMk/>
          <pc:sldMk cId="650614558" sldId="287"/>
        </pc:sldMkLst>
        <pc:spChg chg="del">
          <ac:chgData name="Ellsworth, Tricia" userId="01d6a956-2361-406b-8257-931c99b3a1b5" providerId="ADAL" clId="{C4200662-CE1F-4560-A66A-D5BF557017E8}" dt="2023-08-31T20:52:08.664" v="2" actId="700"/>
          <ac:spMkLst>
            <pc:docMk/>
            <pc:sldMk cId="650614558" sldId="287"/>
            <ac:spMk id="2" creationId="{53C2FA4D-A903-4678-A836-20419B7FE6D2}"/>
          </ac:spMkLst>
        </pc:spChg>
        <pc:picChg chg="mod modCrop">
          <ac:chgData name="Ellsworth, Tricia" userId="01d6a956-2361-406b-8257-931c99b3a1b5" providerId="ADAL" clId="{C4200662-CE1F-4560-A66A-D5BF557017E8}" dt="2023-08-31T20:52:32.539" v="11" actId="732"/>
          <ac:picMkLst>
            <pc:docMk/>
            <pc:sldMk cId="650614558" sldId="287"/>
            <ac:picMk id="3" creationId="{B62EB0E4-6453-47BB-8810-01AE9A455B08}"/>
          </ac:picMkLst>
        </pc:picChg>
      </pc:sldChg>
      <pc:sldChg chg="delSp modSp mod modClrScheme chgLayout">
        <pc:chgData name="Ellsworth, Tricia" userId="01d6a956-2361-406b-8257-931c99b3a1b5" providerId="ADAL" clId="{C4200662-CE1F-4560-A66A-D5BF557017E8}" dt="2023-08-31T20:53:18.538" v="23" actId="1076"/>
        <pc:sldMkLst>
          <pc:docMk/>
          <pc:sldMk cId="3967126453" sldId="288"/>
        </pc:sldMkLst>
        <pc:spChg chg="del">
          <ac:chgData name="Ellsworth, Tricia" userId="01d6a956-2361-406b-8257-931c99b3a1b5" providerId="ADAL" clId="{C4200662-CE1F-4560-A66A-D5BF557017E8}" dt="2023-08-31T20:52:08.664" v="2" actId="700"/>
          <ac:spMkLst>
            <pc:docMk/>
            <pc:sldMk cId="3967126453" sldId="288"/>
            <ac:spMk id="2" creationId="{D1FE4B6E-E019-4060-8DE2-8B3A304B3A15}"/>
          </ac:spMkLst>
        </pc:spChg>
        <pc:picChg chg="mod modCrop">
          <ac:chgData name="Ellsworth, Tricia" userId="01d6a956-2361-406b-8257-931c99b3a1b5" providerId="ADAL" clId="{C4200662-CE1F-4560-A66A-D5BF557017E8}" dt="2023-08-31T20:53:18.538" v="23" actId="1076"/>
          <ac:picMkLst>
            <pc:docMk/>
            <pc:sldMk cId="3967126453" sldId="288"/>
            <ac:picMk id="3" creationId="{693EDE2A-2E10-4042-8635-4499BC286D05}"/>
          </ac:picMkLst>
        </pc:picChg>
      </pc:sldChg>
      <pc:sldChg chg="delSp modSp mod modClrScheme chgLayout">
        <pc:chgData name="Ellsworth, Tricia" userId="01d6a956-2361-406b-8257-931c99b3a1b5" providerId="ADAL" clId="{C4200662-CE1F-4560-A66A-D5BF557017E8}" dt="2023-08-31T20:52:42.558" v="14" actId="14100"/>
        <pc:sldMkLst>
          <pc:docMk/>
          <pc:sldMk cId="3035234583" sldId="289"/>
        </pc:sldMkLst>
        <pc:spChg chg="del">
          <ac:chgData name="Ellsworth, Tricia" userId="01d6a956-2361-406b-8257-931c99b3a1b5" providerId="ADAL" clId="{C4200662-CE1F-4560-A66A-D5BF557017E8}" dt="2023-08-31T20:52:08.664" v="2" actId="700"/>
          <ac:spMkLst>
            <pc:docMk/>
            <pc:sldMk cId="3035234583" sldId="289"/>
            <ac:spMk id="2" creationId="{1FCAE90D-BC98-47EE-BB79-3FAA51B17874}"/>
          </ac:spMkLst>
        </pc:spChg>
        <pc:picChg chg="mod">
          <ac:chgData name="Ellsworth, Tricia" userId="01d6a956-2361-406b-8257-931c99b3a1b5" providerId="ADAL" clId="{C4200662-CE1F-4560-A66A-D5BF557017E8}" dt="2023-08-31T20:52:42.558" v="14" actId="14100"/>
          <ac:picMkLst>
            <pc:docMk/>
            <pc:sldMk cId="3035234583" sldId="289"/>
            <ac:picMk id="3" creationId="{559E60E5-1CE2-45EA-BE3B-5F8976F8D46D}"/>
          </ac:picMkLst>
        </pc:picChg>
      </pc:sldChg>
      <pc:sldChg chg="delSp modSp mod modClrScheme chgLayout">
        <pc:chgData name="Ellsworth, Tricia" userId="01d6a956-2361-406b-8257-931c99b3a1b5" providerId="ADAL" clId="{C4200662-CE1F-4560-A66A-D5BF557017E8}" dt="2023-08-31T20:52:59.361" v="19" actId="1076"/>
        <pc:sldMkLst>
          <pc:docMk/>
          <pc:sldMk cId="2568641879" sldId="290"/>
        </pc:sldMkLst>
        <pc:spChg chg="del">
          <ac:chgData name="Ellsworth, Tricia" userId="01d6a956-2361-406b-8257-931c99b3a1b5" providerId="ADAL" clId="{C4200662-CE1F-4560-A66A-D5BF557017E8}" dt="2023-08-31T20:52:08.664" v="2" actId="700"/>
          <ac:spMkLst>
            <pc:docMk/>
            <pc:sldMk cId="2568641879" sldId="290"/>
            <ac:spMk id="2" creationId="{2002B3A4-32E8-41A3-B3FE-E32242B8F0F4}"/>
          </ac:spMkLst>
        </pc:spChg>
        <pc:picChg chg="mod modCrop">
          <ac:chgData name="Ellsworth, Tricia" userId="01d6a956-2361-406b-8257-931c99b3a1b5" providerId="ADAL" clId="{C4200662-CE1F-4560-A66A-D5BF557017E8}" dt="2023-08-31T20:52:59.361" v="19" actId="1076"/>
          <ac:picMkLst>
            <pc:docMk/>
            <pc:sldMk cId="2568641879" sldId="290"/>
            <ac:picMk id="3" creationId="{51E9714B-2F34-45A6-A9E6-39A035D61FE0}"/>
          </ac:picMkLst>
        </pc:picChg>
      </pc:sldChg>
      <pc:sldChg chg="delSp modSp mod modClrScheme chgLayout">
        <pc:chgData name="Ellsworth, Tricia" userId="01d6a956-2361-406b-8257-931c99b3a1b5" providerId="ADAL" clId="{C4200662-CE1F-4560-A66A-D5BF557017E8}" dt="2023-08-31T20:53:30.511" v="26" actId="1076"/>
        <pc:sldMkLst>
          <pc:docMk/>
          <pc:sldMk cId="3333427542" sldId="291"/>
        </pc:sldMkLst>
        <pc:spChg chg="del">
          <ac:chgData name="Ellsworth, Tricia" userId="01d6a956-2361-406b-8257-931c99b3a1b5" providerId="ADAL" clId="{C4200662-CE1F-4560-A66A-D5BF557017E8}" dt="2023-08-31T20:52:08.664" v="2" actId="700"/>
          <ac:spMkLst>
            <pc:docMk/>
            <pc:sldMk cId="3333427542" sldId="291"/>
            <ac:spMk id="2" creationId="{1147F05B-D300-4956-AF2C-F816872606F6}"/>
          </ac:spMkLst>
        </pc:spChg>
        <pc:picChg chg="mod">
          <ac:chgData name="Ellsworth, Tricia" userId="01d6a956-2361-406b-8257-931c99b3a1b5" providerId="ADAL" clId="{C4200662-CE1F-4560-A66A-D5BF557017E8}" dt="2023-08-31T20:53:30.511" v="26" actId="1076"/>
          <ac:picMkLst>
            <pc:docMk/>
            <pc:sldMk cId="3333427542" sldId="291"/>
            <ac:picMk id="3" creationId="{FAB74E1E-9AA8-4B84-8626-694D4CD8F41E}"/>
          </ac:picMkLst>
        </pc:picChg>
      </pc:sldChg>
      <pc:sldChg chg="delSp modSp mod modClrScheme chgLayout">
        <pc:chgData name="Ellsworth, Tricia" userId="01d6a956-2361-406b-8257-931c99b3a1b5" providerId="ADAL" clId="{C4200662-CE1F-4560-A66A-D5BF557017E8}" dt="2023-08-31T20:53:37.189" v="28" actId="1076"/>
        <pc:sldMkLst>
          <pc:docMk/>
          <pc:sldMk cId="1571621493" sldId="292"/>
        </pc:sldMkLst>
        <pc:spChg chg="del">
          <ac:chgData name="Ellsworth, Tricia" userId="01d6a956-2361-406b-8257-931c99b3a1b5" providerId="ADAL" clId="{C4200662-CE1F-4560-A66A-D5BF557017E8}" dt="2023-08-31T20:52:08.664" v="2" actId="700"/>
          <ac:spMkLst>
            <pc:docMk/>
            <pc:sldMk cId="1571621493" sldId="292"/>
            <ac:spMk id="2" creationId="{4326F140-751E-425C-92D1-4C7DD2510D68}"/>
          </ac:spMkLst>
        </pc:spChg>
        <pc:picChg chg="mod">
          <ac:chgData name="Ellsworth, Tricia" userId="01d6a956-2361-406b-8257-931c99b3a1b5" providerId="ADAL" clId="{C4200662-CE1F-4560-A66A-D5BF557017E8}" dt="2023-08-31T20:53:37.189" v="28" actId="1076"/>
          <ac:picMkLst>
            <pc:docMk/>
            <pc:sldMk cId="1571621493" sldId="292"/>
            <ac:picMk id="3" creationId="{57FCE405-AF45-4C68-8FF3-DA8C02F23441}"/>
          </ac:picMkLst>
        </pc:picChg>
      </pc:sldChg>
      <pc:sldChg chg="delSp modSp mod modClrScheme chgLayout">
        <pc:chgData name="Ellsworth, Tricia" userId="01d6a956-2361-406b-8257-931c99b3a1b5" providerId="ADAL" clId="{C4200662-CE1F-4560-A66A-D5BF557017E8}" dt="2023-08-31T20:53:45.363" v="31" actId="14100"/>
        <pc:sldMkLst>
          <pc:docMk/>
          <pc:sldMk cId="3910987546" sldId="293"/>
        </pc:sldMkLst>
        <pc:spChg chg="del">
          <ac:chgData name="Ellsworth, Tricia" userId="01d6a956-2361-406b-8257-931c99b3a1b5" providerId="ADAL" clId="{C4200662-CE1F-4560-A66A-D5BF557017E8}" dt="2023-08-31T20:52:08.664" v="2" actId="700"/>
          <ac:spMkLst>
            <pc:docMk/>
            <pc:sldMk cId="3910987546" sldId="293"/>
            <ac:spMk id="2" creationId="{A1F703B6-79F5-4BA4-85DA-68F620CAF1F0}"/>
          </ac:spMkLst>
        </pc:spChg>
        <pc:picChg chg="mod">
          <ac:chgData name="Ellsworth, Tricia" userId="01d6a956-2361-406b-8257-931c99b3a1b5" providerId="ADAL" clId="{C4200662-CE1F-4560-A66A-D5BF557017E8}" dt="2023-08-31T20:53:45.363" v="31" actId="14100"/>
          <ac:picMkLst>
            <pc:docMk/>
            <pc:sldMk cId="3910987546" sldId="293"/>
            <ac:picMk id="4" creationId="{F38475D6-DBB6-4467-AB0F-C47CBEA44CE3}"/>
          </ac:picMkLst>
        </pc:picChg>
      </pc:sldChg>
      <pc:sldChg chg="modSp mod modClrScheme chgLayout">
        <pc:chgData name="Ellsworth, Tricia" userId="01d6a956-2361-406b-8257-931c99b3a1b5" providerId="ADAL" clId="{C4200662-CE1F-4560-A66A-D5BF557017E8}" dt="2023-08-31T20:53:53.691" v="33" actId="700"/>
        <pc:sldMkLst>
          <pc:docMk/>
          <pc:sldMk cId="1550392732" sldId="297"/>
        </pc:sldMkLst>
        <pc:spChg chg="mod ord">
          <ac:chgData name="Ellsworth, Tricia" userId="01d6a956-2361-406b-8257-931c99b3a1b5" providerId="ADAL" clId="{C4200662-CE1F-4560-A66A-D5BF557017E8}" dt="2023-08-31T20:53:53.691" v="33" actId="700"/>
          <ac:spMkLst>
            <pc:docMk/>
            <pc:sldMk cId="1550392732" sldId="297"/>
            <ac:spMk id="2" creationId="{1ED8220A-06A9-499E-A156-22EEB43C236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61FF-6D77-4B43-A7D8-7DAE0791B2F2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6A99-1606-42A8-A387-B82AA314F30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84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61FF-6D77-4B43-A7D8-7DAE0791B2F2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6A99-1606-42A8-A387-B82AA314F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62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61FF-6D77-4B43-A7D8-7DAE0791B2F2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6A99-1606-42A8-A387-B82AA314F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04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61FF-6D77-4B43-A7D8-7DAE0791B2F2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6A99-1606-42A8-A387-B82AA314F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32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61FF-6D77-4B43-A7D8-7DAE0791B2F2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6A99-1606-42A8-A387-B82AA314F30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179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61FF-6D77-4B43-A7D8-7DAE0791B2F2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6A99-1606-42A8-A387-B82AA314F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61FF-6D77-4B43-A7D8-7DAE0791B2F2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6A99-1606-42A8-A387-B82AA314F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46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61FF-6D77-4B43-A7D8-7DAE0791B2F2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6A99-1606-42A8-A387-B82AA314F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01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61FF-6D77-4B43-A7D8-7DAE0791B2F2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6A99-1606-42A8-A387-B82AA314F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9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6DC61FF-6D77-4B43-A7D8-7DAE0791B2F2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836A99-1606-42A8-A387-B82AA314F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6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61FF-6D77-4B43-A7D8-7DAE0791B2F2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6A99-1606-42A8-A387-B82AA314F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37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6DC61FF-6D77-4B43-A7D8-7DAE0791B2F2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E836A99-1606-42A8-A387-B82AA314F30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99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195ED-46AF-65A0-75A0-F0E04154FC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/>
              <a:t>Computer Lab Rules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BC6CFFF-F152-9A21-B89F-AC56F93421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36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8220A-06A9-499E-A156-22EEB43C2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Complete the Computer Lab Rules Review Packet</a:t>
            </a:r>
          </a:p>
        </p:txBody>
      </p:sp>
    </p:spTree>
    <p:extLst>
      <p:ext uri="{BB962C8B-B14F-4D97-AF65-F5344CB8AC3E}">
        <p14:creationId xmlns:p14="http://schemas.microsoft.com/office/powerpoint/2010/main" val="1550392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E1D803-4C26-469B-9673-46073F5897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16" t="26901" r="33290" b="58288"/>
          <a:stretch/>
        </p:blipFill>
        <p:spPr>
          <a:xfrm>
            <a:off x="-95492" y="457282"/>
            <a:ext cx="12287492" cy="289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18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2EB0E4-6453-47BB-8810-01AE9A455B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74" t="50000" r="36400" b="27251"/>
          <a:stretch/>
        </p:blipFill>
        <p:spPr>
          <a:xfrm>
            <a:off x="221202" y="569168"/>
            <a:ext cx="11507378" cy="465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14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9E60E5-1CE2-45EA-BE3B-5F8976F8D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47" t="21886" r="33816" b="56959"/>
          <a:stretch/>
        </p:blipFill>
        <p:spPr>
          <a:xfrm>
            <a:off x="284636" y="867746"/>
            <a:ext cx="11350637" cy="388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34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E9714B-2F34-45A6-A9E6-39A035D61F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16" t="45146" r="32895" b="31948"/>
          <a:stretch/>
        </p:blipFill>
        <p:spPr>
          <a:xfrm>
            <a:off x="186612" y="419878"/>
            <a:ext cx="11818775" cy="425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41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3EDE2A-2E10-4042-8635-4499BC286D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40" t="69014" r="36163" b="11658"/>
          <a:stretch/>
        </p:blipFill>
        <p:spPr>
          <a:xfrm>
            <a:off x="976607" y="783771"/>
            <a:ext cx="10928176" cy="379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26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B74E1E-9AA8-4B84-8626-694D4CD8F4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15" t="21754" r="34211" b="57193"/>
          <a:stretch/>
        </p:blipFill>
        <p:spPr>
          <a:xfrm>
            <a:off x="298583" y="741629"/>
            <a:ext cx="11367940" cy="390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27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FCE405-AF45-4C68-8FF3-DA8C02F234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64" t="43976" r="34079" b="32398"/>
          <a:stretch/>
        </p:blipFill>
        <p:spPr>
          <a:xfrm>
            <a:off x="905683" y="662474"/>
            <a:ext cx="11286317" cy="452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21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8475D6-DBB6-4467-AB0F-C47CBEA44C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68" t="45345" r="35263" b="26760"/>
          <a:stretch/>
        </p:blipFill>
        <p:spPr>
          <a:xfrm>
            <a:off x="691022" y="765112"/>
            <a:ext cx="10776299" cy="522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8754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</TotalTime>
  <Words>10</Words>
  <Application>Microsoft Office PowerPoint</Application>
  <PresentationFormat>Widescreen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Retrospect</vt:lpstr>
      <vt:lpstr>Computer Lab Rules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Complete the Computer Lab Rules Review Packet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Lab Rules</dc:title>
  <dc:creator>Ellsworth, Tricia</dc:creator>
  <cp:lastModifiedBy>Ellsworth, Tricia</cp:lastModifiedBy>
  <cp:revision>1</cp:revision>
  <dcterms:created xsi:type="dcterms:W3CDTF">2023-08-31T20:50:45Z</dcterms:created>
  <dcterms:modified xsi:type="dcterms:W3CDTF">2023-08-31T20:54:08Z</dcterms:modified>
</cp:coreProperties>
</file>